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5FADE2-24AD-4FB7-8D3C-4AF599BA9651}">
  <a:tblStyle styleId="{545FADE2-24AD-4FB7-8D3C-4AF599BA9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62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66.png"/><Relationship Id="rId6" Type="http://schemas.openxmlformats.org/officeDocument/2006/relationships/image" Target="../media/image58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9.png"/><Relationship Id="rId4" Type="http://schemas.openxmlformats.org/officeDocument/2006/relationships/image" Target="../media/image59.png"/><Relationship Id="rId5" Type="http://schemas.openxmlformats.org/officeDocument/2006/relationships/image" Target="../media/image7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Relationship Id="rId7" Type="http://schemas.openxmlformats.org/officeDocument/2006/relationships/image" Target="../media/image68.png"/><Relationship Id="rId8" Type="http://schemas.openxmlformats.org/officeDocument/2006/relationships/image" Target="../media/image7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67.png"/><Relationship Id="rId4" Type="http://schemas.openxmlformats.org/officeDocument/2006/relationships/image" Target="../media/image77.png"/><Relationship Id="rId5" Type="http://schemas.openxmlformats.org/officeDocument/2006/relationships/image" Target="../media/image89.png"/><Relationship Id="rId6" Type="http://schemas.openxmlformats.org/officeDocument/2006/relationships/image" Target="../media/image79.png"/><Relationship Id="rId7" Type="http://schemas.openxmlformats.org/officeDocument/2006/relationships/image" Target="../media/image81.png"/><Relationship Id="rId8" Type="http://schemas.openxmlformats.org/officeDocument/2006/relationships/image" Target="../media/image7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5" Type="http://schemas.openxmlformats.org/officeDocument/2006/relationships/image" Target="../media/image82.png"/><Relationship Id="rId6" Type="http://schemas.openxmlformats.org/officeDocument/2006/relationships/image" Target="../media/image8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91.png"/><Relationship Id="rId9" Type="http://schemas.openxmlformats.org/officeDocument/2006/relationships/image" Target="../media/image88.png"/><Relationship Id="rId5" Type="http://schemas.openxmlformats.org/officeDocument/2006/relationships/image" Target="../media/image87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94.png"/><Relationship Id="rId5" Type="http://schemas.openxmlformats.org/officeDocument/2006/relationships/image" Target="../media/image90.png"/><Relationship Id="rId6" Type="http://schemas.openxmlformats.org/officeDocument/2006/relationships/image" Target="../media/image93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Prepared by: Sarah Cruz 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32" name="Google Shape;113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1" name="Google Shape;1161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1" name="Google Shape;117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1" name="Google Shape;118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1" name="Google Shape;119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</p:txBody>
      </p:sp>
      <p:sp>
        <p:nvSpPr>
          <p:cNvPr id="1209" name="Google Shape;1209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5" name="Google Shape;121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7" name="Google Shape;1217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5" name="Google Shape;1225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1" name="Google Shape;123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3" name="Google Shape;1233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1" name="Google Shape;1241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Range:192.168.1.1 -192.168.1.105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Campstone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Gateway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50" y="834000"/>
            <a:ext cx="4720250" cy="39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{545FADE2-24AD-4FB7-8D3C-4AF599BA9651}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Monitors the Machines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Hypervisor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 VM Host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{545FADE2-24AD-4FB7-8D3C-4AF599BA9651}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Brute Force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 the consists of systematically checking all possible username and password combinations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until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correct one is found.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the use of the brute force and a common passwords list (rockyou.txt), the password can be easily found.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Web Port (80)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public access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Directory Listing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 attackers to reveal the ip address and the secret folder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attackers to reveal the ip address and the secret folder.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Backdoor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to send a reverse shell payload on a web server while the firewalls do not detect the payload.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gained the remote backdoor access to the Capstone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